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83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864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527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46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32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241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842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55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350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90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121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t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7B63-CFF1-4B5F-B05A-0AC2D945D2C9}" type="datetimeFigureOut">
              <a:rPr lang="sl-SI" smtClean="0"/>
              <a:t>9. 02. 2022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B324-A771-4C62-BD52-12D034A2CC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313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EKA DIMNIŠKI SISTEMI IZ NERJAVEČE PLOČEVINE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93" y="5101107"/>
            <a:ext cx="2565614" cy="164888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7" y="5934440"/>
            <a:ext cx="2742477" cy="81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UPORABE:</a:t>
            </a:r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9351" y="288324"/>
            <a:ext cx="4761471" cy="627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5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EKA Complex D – TROSLOJNI DIMNIŠKI SISTEM </a:t>
            </a:r>
            <a:r>
              <a:rPr lang="sl-SI" sz="3600" dirty="0"/>
              <a:t>(VIŠJI CENOVNI RAZRED)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b="1" dirty="0"/>
              <a:t>Bistveni tehnični podatki:</a:t>
            </a:r>
            <a:endParaRPr lang="sl-SI" sz="2400" dirty="0"/>
          </a:p>
          <a:p>
            <a:pPr lvl="0"/>
            <a:r>
              <a:rPr lang="sl-SI" dirty="0"/>
              <a:t>Kvaliteta materiala:</a:t>
            </a:r>
            <a:endParaRPr lang="sl-SI" sz="2400" dirty="0"/>
          </a:p>
          <a:p>
            <a:pPr lvl="3"/>
            <a:r>
              <a:rPr lang="sl-SI" dirty="0"/>
              <a:t>Notranja cev: nerjaveče jeklo 1.4404/AISI 316L</a:t>
            </a:r>
            <a:endParaRPr lang="sl-SI" sz="1600" dirty="0"/>
          </a:p>
          <a:p>
            <a:pPr lvl="3"/>
            <a:r>
              <a:rPr lang="sl-SI" dirty="0"/>
              <a:t>Zunanja cev: nerjaveče jeklo 1.4301/AISI 304</a:t>
            </a:r>
            <a:endParaRPr lang="sl-SI" sz="1600" dirty="0"/>
          </a:p>
          <a:p>
            <a:pPr marL="0" indent="0">
              <a:buNone/>
            </a:pPr>
            <a:endParaRPr lang="sl-SI" sz="2400" dirty="0"/>
          </a:p>
          <a:p>
            <a:pPr lvl="0"/>
            <a:r>
              <a:rPr lang="sl-SI" dirty="0"/>
              <a:t>Debelina pločevine: notranja in zunanja cev 0,6 mm</a:t>
            </a:r>
            <a:endParaRPr lang="sl-SI" sz="2400" dirty="0"/>
          </a:p>
          <a:p>
            <a:pPr lvl="0"/>
            <a:r>
              <a:rPr lang="sl-SI" dirty="0"/>
              <a:t>Debelina izolacije: 25 mm</a:t>
            </a:r>
            <a:endParaRPr lang="sl-SI" sz="2400" dirty="0"/>
          </a:p>
          <a:p>
            <a:pPr lvl="0"/>
            <a:r>
              <a:rPr lang="sl-SI" dirty="0"/>
              <a:t>Globina priključkov (mufne): 80 mm</a:t>
            </a:r>
            <a:endParaRPr lang="sl-SI" sz="2400" dirty="0"/>
          </a:p>
          <a:p>
            <a:pPr lvl="0"/>
            <a:r>
              <a:rPr lang="sl-SI" dirty="0"/>
              <a:t>Dolžina cevi: 1080 mm, 540 mm, 360 mm.</a:t>
            </a:r>
            <a:endParaRPr lang="sl-SI" sz="2400" dirty="0"/>
          </a:p>
          <a:p>
            <a:pPr lvl="0"/>
            <a:r>
              <a:rPr lang="sl-SI" dirty="0"/>
              <a:t>Maksimalna trajna temperatura: 600 °C</a:t>
            </a:r>
            <a:endParaRPr lang="sl-SI" sz="2400" dirty="0"/>
          </a:p>
          <a:p>
            <a:pPr lvl="0"/>
            <a:r>
              <a:rPr lang="sl-SI" dirty="0"/>
              <a:t>Gorivo: plin, olje in trda goriva.</a:t>
            </a:r>
            <a:endParaRPr lang="sl-SI" sz="2400" dirty="0"/>
          </a:p>
          <a:p>
            <a:pPr lvl="0"/>
            <a:r>
              <a:rPr lang="sl-SI" dirty="0"/>
              <a:t>Režim obratovanja: podtlak, nadtlak.</a:t>
            </a:r>
            <a:endParaRPr lang="sl-SI" sz="2400" dirty="0"/>
          </a:p>
          <a:p>
            <a:r>
              <a:rPr lang="sl-SI" dirty="0"/>
              <a:t>Certifikati: CE za Evropo (tudi Avstrijski trg).</a:t>
            </a:r>
            <a:endParaRPr lang="sl-SI" sz="2400" dirty="0"/>
          </a:p>
          <a:p>
            <a:r>
              <a:rPr lang="sl-SI" dirty="0"/>
              <a:t>Cena višja za 30%.</a:t>
            </a: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331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PODJETJU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Nemško družinsko podjetje (Nürnberg).</a:t>
            </a:r>
          </a:p>
          <a:p>
            <a:pPr lvl="0"/>
            <a:r>
              <a:rPr lang="sl-SI" dirty="0"/>
              <a:t>300 zaposlenih.</a:t>
            </a:r>
          </a:p>
          <a:p>
            <a:pPr lvl="0"/>
            <a:r>
              <a:rPr lang="sl-SI" dirty="0"/>
              <a:t>26 mio. prometa na letni ravni.</a:t>
            </a:r>
          </a:p>
          <a:p>
            <a:pPr lvl="0"/>
            <a:r>
              <a:rPr lang="sl-SI" dirty="0"/>
              <a:t>1600 ton materiala na letni ravni.</a:t>
            </a:r>
          </a:p>
          <a:p>
            <a:pPr lvl="0"/>
            <a:r>
              <a:rPr lang="sl-SI" dirty="0"/>
              <a:t>Med vodilnimi proizvajalci dimnikov iz nerjaveče pločevine na območju Evrope.</a:t>
            </a:r>
          </a:p>
          <a:p>
            <a:pPr lvl="0"/>
            <a:r>
              <a:rPr lang="sl-SI" dirty="0"/>
              <a:t>Možnost proizvodnje industrijskih dimnikov (ladje, razne industrijske peči).</a:t>
            </a:r>
          </a:p>
        </p:txBody>
      </p:sp>
    </p:spTree>
    <p:extLst>
      <p:ext uri="{BB962C8B-B14F-4D97-AF65-F5344CB8AC3E}">
        <p14:creationId xmlns:p14="http://schemas.microsoft.com/office/powerpoint/2010/main" val="12703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DIMNIŠKI SISTEMI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Complex E (sanacijski sistem)</a:t>
            </a:r>
          </a:p>
          <a:p>
            <a:r>
              <a:rPr lang="sl-SI" dirty="0"/>
              <a:t>Complex D (troslojni sistem, 0.6 mm pločevina)</a:t>
            </a:r>
          </a:p>
          <a:p>
            <a:r>
              <a:rPr lang="sl-SI" dirty="0"/>
              <a:t>Global D (troslojni sistem, 0.5 mm pločevina)</a:t>
            </a:r>
          </a:p>
          <a:p>
            <a:r>
              <a:rPr lang="sl-SI" dirty="0"/>
              <a:t>Complex medi E/medi D (sanacijski/troslojni sistem za visoke temperature)</a:t>
            </a:r>
          </a:p>
          <a:p>
            <a:r>
              <a:rPr lang="sl-SI" dirty="0"/>
              <a:t>Complex E FDL (fleksibilne cevi)</a:t>
            </a:r>
          </a:p>
          <a:p>
            <a:r>
              <a:rPr lang="sl-SI" dirty="0"/>
              <a:t>Complex E DR (LAS sistem)</a:t>
            </a:r>
          </a:p>
          <a:p>
            <a:r>
              <a:rPr lang="sl-SI" dirty="0"/>
              <a:t>Complex P (plastične cevi)</a:t>
            </a:r>
          </a:p>
        </p:txBody>
      </p:sp>
    </p:spTree>
    <p:extLst>
      <p:ext uri="{BB962C8B-B14F-4D97-AF65-F5344CB8AC3E}">
        <p14:creationId xmlns:p14="http://schemas.microsoft.com/office/powerpoint/2010/main" val="104983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7881" y="365125"/>
            <a:ext cx="10595919" cy="1325563"/>
          </a:xfrm>
        </p:spPr>
        <p:txBody>
          <a:bodyPr/>
          <a:lstStyle/>
          <a:p>
            <a:r>
              <a:rPr lang="sl-SI" dirty="0"/>
              <a:t>EKA Complex E – SANACIJSKI DIMNIŠKI SISTEM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/>
              <a:t>Bistveni tehnični podatki:</a:t>
            </a:r>
            <a:endParaRPr lang="sl-SI" dirty="0"/>
          </a:p>
          <a:p>
            <a:pPr lvl="0"/>
            <a:r>
              <a:rPr lang="sl-SI" dirty="0"/>
              <a:t>Kvaliteta materiala: nerjaveče jeklo 1.4404/AISI 316L</a:t>
            </a:r>
          </a:p>
          <a:p>
            <a:pPr lvl="0"/>
            <a:r>
              <a:rPr lang="sl-SI" dirty="0"/>
              <a:t>Debelina pločevine: 0,6 mm</a:t>
            </a:r>
          </a:p>
          <a:p>
            <a:pPr lvl="0"/>
            <a:r>
              <a:rPr lang="sl-SI" dirty="0"/>
              <a:t>Globina priključkov (mufne): 80 mm</a:t>
            </a:r>
          </a:p>
          <a:p>
            <a:pPr lvl="0"/>
            <a:r>
              <a:rPr lang="sl-SI" dirty="0"/>
              <a:t>Bruto/neto dolžina cevi: 1080/1000 mm, 540/500 mm, 360/330 mm.</a:t>
            </a:r>
          </a:p>
          <a:p>
            <a:pPr lvl="0"/>
            <a:r>
              <a:rPr lang="sl-SI" dirty="0"/>
              <a:t>Maksimalna trajna temperatura: 600 °C</a:t>
            </a:r>
          </a:p>
          <a:p>
            <a:pPr lvl="0"/>
            <a:r>
              <a:rPr lang="sl-SI" dirty="0"/>
              <a:t>Gorivo: plin, olje in trda goriva.</a:t>
            </a:r>
          </a:p>
          <a:p>
            <a:pPr lvl="0"/>
            <a:r>
              <a:rPr lang="sl-SI" dirty="0"/>
              <a:t>Režim obratovanja: podtlak, nadtlak.</a:t>
            </a:r>
          </a:p>
          <a:p>
            <a:pPr lvl="0"/>
            <a:r>
              <a:rPr lang="sl-SI" dirty="0"/>
              <a:t>Certifikati: CE za Evropo (tudi Avstrijski trg).</a:t>
            </a:r>
          </a:p>
        </p:txBody>
      </p:sp>
    </p:spTree>
    <p:extLst>
      <p:ext uri="{BB962C8B-B14F-4D97-AF65-F5344CB8AC3E}">
        <p14:creationId xmlns:p14="http://schemas.microsoft.com/office/powerpoint/2010/main" val="191596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80535" y="5899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Uporaba: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Sanacija obstoječih dimovodnih naprav. Uporaba tudi v primeru nove dimovodne naprave: Complex E + izolacijski cevaki + Požarni jašek iz AD40 plošč. (Nimamo certifikata za uporabo v naših dimniških plaščih!). To je cenejša verzija kot uporaba troslojnega dimniškega sistema, ki ga je prav tako potrebno vstaviti v požarni jašek.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357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1681" y="7794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Prednosti:</a:t>
            </a:r>
            <a:endParaRPr lang="sl-SI" dirty="0"/>
          </a:p>
          <a:p>
            <a:pPr lvl="0"/>
            <a:r>
              <a:rPr lang="sl-SI" dirty="0"/>
              <a:t>Kontrolirana in popolnoma avtomatska proizvodnja.</a:t>
            </a:r>
          </a:p>
          <a:p>
            <a:pPr lvl="0"/>
            <a:r>
              <a:rPr lang="sl-SI" dirty="0"/>
              <a:t>Popolnoma okrogle cevi, ki se ujemajo.</a:t>
            </a:r>
          </a:p>
          <a:p>
            <a:pPr lvl="0"/>
            <a:r>
              <a:rPr lang="sl-SI" dirty="0"/>
              <a:t>Globina priključkov kar 80 mm (konkurenca ima do 60 mm).</a:t>
            </a:r>
          </a:p>
          <a:p>
            <a:pPr lvl="0"/>
            <a:r>
              <a:rPr lang="sl-SI" dirty="0"/>
              <a:t>Debelina pločevine preverjeno 0,6 mm.</a:t>
            </a:r>
          </a:p>
          <a:p>
            <a:pPr lvl="0"/>
            <a:r>
              <a:rPr lang="sl-SI" dirty="0"/>
              <a:t>Dobava »just in time«, torej zaloga ni potrebna.</a:t>
            </a:r>
          </a:p>
          <a:p>
            <a:pPr lvl="0"/>
            <a:r>
              <a:rPr lang="sl-SI" dirty="0"/>
              <a:t>Vse komponente so varjene lasersko in naknadno obdelane, zato na zvarih ni sprememb v kvaliteti materiala, ki nastane zaradi toplotne obdelave med varjenjem.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548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t="15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EKA Global D – TROSLOJNI DIMNIŠKI SISTEM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dirty="0"/>
              <a:t>Bistveni tehnični podatki:</a:t>
            </a:r>
            <a:endParaRPr lang="sl-SI" sz="2400" dirty="0"/>
          </a:p>
          <a:p>
            <a:pPr lvl="0"/>
            <a:r>
              <a:rPr lang="sl-SI" dirty="0"/>
              <a:t>Kvaliteta materiala:</a:t>
            </a:r>
            <a:endParaRPr lang="sl-SI" sz="2400" dirty="0"/>
          </a:p>
          <a:p>
            <a:pPr lvl="3"/>
            <a:r>
              <a:rPr lang="sl-SI" dirty="0"/>
              <a:t>Notranja cev: nerjaveče jeklo 1.4404/AISI 316L,</a:t>
            </a:r>
            <a:endParaRPr lang="sl-SI" sz="1600" dirty="0"/>
          </a:p>
          <a:p>
            <a:pPr lvl="3"/>
            <a:r>
              <a:rPr lang="sl-SI" dirty="0"/>
              <a:t>Zunanja cev: nerjaveče jeklo 1.4301/AISI 304.</a:t>
            </a:r>
            <a:endParaRPr lang="sl-SI" sz="1600" dirty="0"/>
          </a:p>
          <a:p>
            <a:pPr marL="0" indent="0">
              <a:buNone/>
            </a:pPr>
            <a:endParaRPr lang="sl-SI" sz="2400" dirty="0"/>
          </a:p>
          <a:p>
            <a:pPr lvl="0"/>
            <a:r>
              <a:rPr lang="sl-SI" dirty="0"/>
              <a:t>Debelina pločevine: notranja in zunanja cev 0,5 mm.</a:t>
            </a:r>
            <a:endParaRPr lang="sl-SI" sz="2400" dirty="0"/>
          </a:p>
          <a:p>
            <a:pPr lvl="0"/>
            <a:r>
              <a:rPr lang="sl-SI" dirty="0"/>
              <a:t>Debelina izolacije: 30 mm.</a:t>
            </a:r>
            <a:endParaRPr lang="sl-SI" sz="2400" dirty="0"/>
          </a:p>
          <a:p>
            <a:pPr lvl="0"/>
            <a:r>
              <a:rPr lang="sl-SI" dirty="0"/>
              <a:t>Globina priključkov (mufne): 60 mm.</a:t>
            </a:r>
            <a:endParaRPr lang="sl-SI" sz="2400" dirty="0"/>
          </a:p>
          <a:p>
            <a:pPr lvl="0"/>
            <a:r>
              <a:rPr lang="sl-SI" dirty="0"/>
              <a:t>Dolžina cevi: 1000 mm, 500 mm, 360 mm.</a:t>
            </a:r>
            <a:endParaRPr lang="sl-SI" sz="2400" dirty="0"/>
          </a:p>
          <a:p>
            <a:pPr lvl="0"/>
            <a:r>
              <a:rPr lang="sl-SI" dirty="0"/>
              <a:t>Maksimalna trajna temperatura: 600 °C.</a:t>
            </a:r>
            <a:endParaRPr lang="sl-SI" sz="2400" dirty="0"/>
          </a:p>
          <a:p>
            <a:pPr lvl="0"/>
            <a:r>
              <a:rPr lang="sl-SI" dirty="0"/>
              <a:t>Gorivo: plin, olje in trda goriva.</a:t>
            </a:r>
            <a:endParaRPr lang="sl-SI" sz="2400" dirty="0"/>
          </a:p>
          <a:p>
            <a:pPr lvl="0"/>
            <a:r>
              <a:rPr lang="sl-SI" dirty="0"/>
              <a:t>Režim obratovanja: podtlak, nadtlak.</a:t>
            </a:r>
            <a:endParaRPr lang="sl-SI" sz="2400" dirty="0"/>
          </a:p>
          <a:p>
            <a:r>
              <a:rPr lang="sl-SI" dirty="0"/>
              <a:t>Certifikati: CE za Evropo (tudi Avstrijski trg).</a:t>
            </a:r>
          </a:p>
        </p:txBody>
      </p:sp>
    </p:spTree>
    <p:extLst>
      <p:ext uri="{BB962C8B-B14F-4D97-AF65-F5344CB8AC3E}">
        <p14:creationId xmlns:p14="http://schemas.microsoft.com/office/powerpoint/2010/main" val="338584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8157" y="7217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Uporaba: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Izvedba novih dimniških sistemov. Predvsem na zunanji strani hiše. Dimovodna naprava lahko stoji na tleh ali na konzoli. V primeru uporabe v zgradbi mora biti dimovodna naprava v požarnem jašku iz AD40 plošč (nimamo certifikata za uporabo v naših dimniških plaščih!). Priporoča se uporaba cenejšega sistema Complex E z izolacijskimi cevaki.</a:t>
            </a:r>
          </a:p>
        </p:txBody>
      </p:sp>
    </p:spTree>
    <p:extLst>
      <p:ext uri="{BB962C8B-B14F-4D97-AF65-F5344CB8AC3E}">
        <p14:creationId xmlns:p14="http://schemas.microsoft.com/office/powerpoint/2010/main" val="353702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97011" y="65585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Prednosti:</a:t>
            </a:r>
            <a:endParaRPr lang="sl-SI" dirty="0"/>
          </a:p>
          <a:p>
            <a:pPr lvl="0"/>
            <a:r>
              <a:rPr lang="sl-SI" dirty="0"/>
              <a:t>Kontrolirana in popolnoma avtomatska proizvodnja.</a:t>
            </a:r>
          </a:p>
          <a:p>
            <a:pPr lvl="0"/>
            <a:r>
              <a:rPr lang="sl-SI" dirty="0"/>
              <a:t>Popolnoma okrogle cevi, ki se ujemajo.</a:t>
            </a:r>
          </a:p>
          <a:p>
            <a:pPr lvl="0"/>
            <a:r>
              <a:rPr lang="sl-SI" dirty="0"/>
              <a:t>Debelina izolacije 30 mm.</a:t>
            </a:r>
          </a:p>
          <a:p>
            <a:pPr lvl="0"/>
            <a:r>
              <a:rPr lang="sl-SI" dirty="0"/>
              <a:t>Debelina pločevine preverjeno 0,5 mm.</a:t>
            </a:r>
          </a:p>
          <a:p>
            <a:pPr lvl="0"/>
            <a:r>
              <a:rPr lang="sl-SI" dirty="0"/>
              <a:t>Dobava »just in time«, torej zaloga ni potrebna.</a:t>
            </a:r>
          </a:p>
          <a:p>
            <a:pPr lvl="0"/>
            <a:r>
              <a:rPr lang="sl-SI" dirty="0"/>
              <a:t>Vse komponente so varjene lasersko in naknadno obdelane, zato na zvarih ni sprememb v kvaliteti materiala, ki nastane zaradi toplotne obdelave med varjenjem.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171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664</Words>
  <Application>Microsoft Office PowerPoint</Application>
  <PresentationFormat>Širokozaslonsko</PresentationFormat>
  <Paragraphs>74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EKA DIMNIŠKI SISTEMI IZ NERJAVEČE PLOČEVINE</vt:lpstr>
      <vt:lpstr>O PODJETJU</vt:lpstr>
      <vt:lpstr>DIMNIŠKI SISTEMI</vt:lpstr>
      <vt:lpstr>EKA Complex E – SANACIJSKI DIMNIŠKI SISTEM</vt:lpstr>
      <vt:lpstr>PowerPointova predstavitev</vt:lpstr>
      <vt:lpstr>PowerPointova predstavitev</vt:lpstr>
      <vt:lpstr>EKA Global D – TROSLOJNI DIMNIŠKI SISTEM</vt:lpstr>
      <vt:lpstr>PowerPointova predstavitev</vt:lpstr>
      <vt:lpstr>PowerPointova predstavitev</vt:lpstr>
      <vt:lpstr>PRIMER UPORABE:</vt:lpstr>
      <vt:lpstr>EKA Complex D – TROSLOJNI DIMNIŠKI SISTEM (VIŠJI CENOVNI RAZRED)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EKA DIMNIŠKI SISTEMI IZ NERJAVEČE PLOČEVINE</dc:title>
  <dc:creator>ogm-bi12 - Luka Ilič</dc:creator>
  <cp:lastModifiedBy>Luka Ilić</cp:lastModifiedBy>
  <cp:revision>32</cp:revision>
  <dcterms:created xsi:type="dcterms:W3CDTF">2019-03-03T17:17:00Z</dcterms:created>
  <dcterms:modified xsi:type="dcterms:W3CDTF">2022-02-09T19:24:05Z</dcterms:modified>
</cp:coreProperties>
</file>